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71" r:id="rId5"/>
    <p:sldId id="266" r:id="rId6"/>
    <p:sldId id="272" r:id="rId7"/>
    <p:sldId id="263" r:id="rId8"/>
    <p:sldId id="273" r:id="rId9"/>
    <p:sldId id="261" r:id="rId10"/>
    <p:sldId id="274" r:id="rId11"/>
    <p:sldId id="275" r:id="rId12"/>
    <p:sldId id="264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13-Apr-20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13-Apr-20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13-Apr-20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13-Apr-20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13-Apr-20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13-Apr-20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13-Apr-20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13-Apr-20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13-Apr-20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13-Apr-20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13-Apr-20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13-Apr-20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13-Apr-20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13-Apr-20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244" y="1083075"/>
            <a:ext cx="7697047" cy="1491848"/>
          </a:xfrm>
        </p:spPr>
        <p:txBody>
          <a:bodyPr>
            <a:normAutofit/>
          </a:bodyPr>
          <a:lstStyle/>
          <a:p>
            <a:r>
              <a:rPr lang="sr-Cyrl-RS" sz="4800" dirty="0"/>
              <a:t>Размена уместо куповине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457" y="2833596"/>
            <a:ext cx="2024217" cy="531041"/>
          </a:xfrm>
        </p:spPr>
        <p:txBody>
          <a:bodyPr/>
          <a:lstStyle/>
          <a:p>
            <a:r>
              <a:rPr lang="sr-Cyrl-RS" dirty="0"/>
              <a:t>16.04.2020.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AD0FD6-0070-4C64-B372-BCF1B43FCC63}"/>
              </a:ext>
            </a:extLst>
          </p:cNvPr>
          <p:cNvSpPr txBox="1"/>
          <p:nvPr/>
        </p:nvSpPr>
        <p:spPr>
          <a:xfrm>
            <a:off x="1615735" y="843379"/>
            <a:ext cx="60989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Размена уместо куповине</a:t>
            </a:r>
          </a:p>
          <a:p>
            <a:endParaRPr lang="sr-Cyrl-RS" dirty="0"/>
          </a:p>
          <a:p>
            <a:r>
              <a:rPr lang="en-US" dirty="0"/>
              <a:t>“</a:t>
            </a:r>
            <a:r>
              <a:rPr lang="sr-Cyrl-RS" dirty="0"/>
              <a:t>Дан уздржавања од куповина</a:t>
            </a:r>
            <a:r>
              <a:rPr lang="en-US" dirty="0"/>
              <a:t>”</a:t>
            </a:r>
            <a:endParaRPr lang="sr-Cyrl-RS" dirty="0"/>
          </a:p>
          <a:p>
            <a:endParaRPr lang="sr-Cyrl-RS" dirty="0"/>
          </a:p>
          <a:p>
            <a:r>
              <a:rPr lang="sr-Cyrl-RS" dirty="0"/>
              <a:t>Уместо да неком купите нешто на овај дан се размењују, поклањају ствари, само се никако не одлази у куповину.</a:t>
            </a:r>
          </a:p>
          <a:p>
            <a:r>
              <a:rPr lang="sr-Cyrl-RS" dirty="0"/>
              <a:t>Овај дан је настао као потреба да се укаже на негативне последице куповине.</a:t>
            </a:r>
          </a:p>
          <a:p>
            <a:r>
              <a:rPr lang="sr-Cyrl-RS" dirty="0"/>
              <a:t>Овај дан се обележава 27. новембра.</a:t>
            </a:r>
          </a:p>
        </p:txBody>
      </p:sp>
    </p:spTree>
    <p:extLst>
      <p:ext uri="{BB962C8B-B14F-4D97-AF65-F5344CB8AC3E}">
        <p14:creationId xmlns:p14="http://schemas.microsoft.com/office/powerpoint/2010/main" val="313697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C2685-894D-4038-9693-D92D4025BE27}"/>
              </a:ext>
            </a:extLst>
          </p:cNvPr>
          <p:cNvSpPr txBox="1"/>
          <p:nvPr/>
        </p:nvSpPr>
        <p:spPr>
          <a:xfrm>
            <a:off x="612559" y="754602"/>
            <a:ext cx="7182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Производе које не можемо поклонити најбоље је да оставимо за рециклажу. Тиме помажемо смањењу депонија, и помажемо у самој рециклажи. Те старе ствари ипак буду искориштене на неки други начин. О овој широкој теми ћемо причати неком другом приликом али важно је да напоменемо.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82B72-2F5E-423E-8C0A-26DF4C11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60" y="2231930"/>
            <a:ext cx="4358936" cy="27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32C5B-790C-42FC-A346-99D24151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95" y="2346925"/>
            <a:ext cx="3042081" cy="227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B3C9A-9076-4203-A38C-40C340E706FF}"/>
              </a:ext>
            </a:extLst>
          </p:cNvPr>
          <p:cNvSpPr txBox="1"/>
          <p:nvPr/>
        </p:nvSpPr>
        <p:spPr>
          <a:xfrm>
            <a:off x="2734322" y="4820575"/>
            <a:ext cx="281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Специјализоване канте за рециклажу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479E2-974D-4672-A18C-AD839118A257}"/>
              </a:ext>
            </a:extLst>
          </p:cNvPr>
          <p:cNvSpPr txBox="1"/>
          <p:nvPr/>
        </p:nvSpPr>
        <p:spPr>
          <a:xfrm>
            <a:off x="7794594" y="5282240"/>
            <a:ext cx="288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Фабрике за рециклажу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08" y="435005"/>
            <a:ext cx="5808323" cy="786125"/>
          </a:xfrm>
        </p:spPr>
        <p:txBody>
          <a:bodyPr/>
          <a:lstStyle/>
          <a:p>
            <a:r>
              <a:rPr lang="sr-Cyrl-RS" dirty="0"/>
              <a:t>Размена уместо куповине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55A54-639C-4BC8-80E7-D1DABBCE9456}"/>
              </a:ext>
            </a:extLst>
          </p:cNvPr>
          <p:cNvSpPr txBox="1"/>
          <p:nvPr/>
        </p:nvSpPr>
        <p:spPr>
          <a:xfrm>
            <a:off x="1003177" y="1624614"/>
            <a:ext cx="5965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Телевизијским рекламама се сваког дана све више подстиче куповина која изузетно утиче на купце.</a:t>
            </a:r>
          </a:p>
          <a:p>
            <a:r>
              <a:rPr lang="sr-Cyrl-RS" dirty="0"/>
              <a:t>Сети се, која је последња реклама утицала на тебе да купиш нешто.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</a:p>
          <a:p>
            <a:endParaRPr lang="sr-Cyrl-RS" dirty="0">
              <a:sym typeface="Wingdings" panose="05000000000000000000" pitchFamily="2" charset="2"/>
            </a:endParaRPr>
          </a:p>
          <a:p>
            <a:r>
              <a:rPr lang="sr-Cyrl-RS" dirty="0">
                <a:sym typeface="Wingdings" panose="05000000000000000000" pitchFamily="2" charset="2"/>
              </a:rPr>
              <a:t>Твој задатак је да осмислиш и илуструјеш рекламу која ће позвати људе да мање и одговорније купују, или да поклањају ствари.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240" y="1393977"/>
            <a:ext cx="5792787" cy="1333254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548" y="3092974"/>
            <a:ext cx="4967166" cy="914400"/>
          </a:xfrm>
        </p:spPr>
        <p:txBody>
          <a:bodyPr/>
          <a:lstStyle/>
          <a:p>
            <a:r>
              <a:rPr lang="sr-Cyrl-RS" dirty="0"/>
              <a:t>Слике радова слати на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59" y="231109"/>
            <a:ext cx="9372600" cy="1200416"/>
          </a:xfrm>
        </p:spPr>
        <p:txBody>
          <a:bodyPr/>
          <a:lstStyle/>
          <a:p>
            <a:r>
              <a:rPr lang="sr-Cyrl-RS" dirty="0"/>
              <a:t>Размена уместо трговине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10" y="1751121"/>
            <a:ext cx="9372600" cy="4114800"/>
          </a:xfrm>
        </p:spPr>
        <p:txBody>
          <a:bodyPr/>
          <a:lstStyle/>
          <a:p>
            <a:r>
              <a:rPr lang="sr-Cyrl-RS" dirty="0"/>
              <a:t>Некада давно људи су вршили размену робе, мењали су производ за производ и то је претеча данашње трговине. На тај начин се остваривао баланс производа. Није се стварао вишак.</a:t>
            </a:r>
          </a:p>
          <a:p>
            <a:r>
              <a:rPr lang="sr-Cyrl-RS" dirty="0"/>
              <a:t>Када је настао новац, и производи почели да се размењују за новац, тада је почела масовна(огромна) производња производа. </a:t>
            </a:r>
          </a:p>
          <a:p>
            <a:r>
              <a:rPr lang="sr-Cyrl-RS" dirty="0"/>
              <a:t>Затим, нагло је почео да расте број људи. Давне 1930. године на Земљи је живело скоро две милијарде људи, када је кренула велика масовна производња свих производа у индустријама. Данас људи има три пута више него тад, а и производња је такође порасла.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7" y="363984"/>
            <a:ext cx="6773661" cy="836998"/>
          </a:xfrm>
        </p:spPr>
        <p:txBody>
          <a:bodyPr>
            <a:normAutofit/>
          </a:bodyPr>
          <a:lstStyle/>
          <a:p>
            <a:r>
              <a:rPr lang="sr-Cyrl-RS" sz="4400" dirty="0"/>
              <a:t>Размена уместо куповине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763" y="1899820"/>
            <a:ext cx="8242810" cy="2725445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Не троше сви људи подједнако, и не купују сви подједнако. Та масовна производња је углавном доступна у развијенијим државама. Док још увек постоје државе где нема довољно воде,хране и основних потреба.</a:t>
            </a:r>
          </a:p>
          <a:p>
            <a:r>
              <a:rPr lang="sr-Cyrl-RS" dirty="0"/>
              <a:t>Након што је производња повећана, постоји гомила производа нама доступних. </a:t>
            </a:r>
          </a:p>
          <a:p>
            <a:r>
              <a:rPr lang="sr-Cyrl-RS" dirty="0"/>
              <a:t>На пример: Просечан човек током свог живота промени преко 30 пари обуће. И то само до 7 године живота преко 10 пари обуће. Шта се дешава са том обућом, где она завршава?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60" y="195307"/>
            <a:ext cx="5577502" cy="685511"/>
          </a:xfrm>
        </p:spPr>
        <p:txBody>
          <a:bodyPr/>
          <a:lstStyle/>
          <a:p>
            <a:r>
              <a:rPr lang="sr-Cyrl-RS" dirty="0"/>
              <a:t>Размена уместо трговине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491" y="2989554"/>
            <a:ext cx="8937701" cy="163571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Када је прерастемо или потпуно искористимо обућу одлажемо на место за отпад а она одатле стиже на велике депоније заједно са осталим отпадом. Међутим та обућа не нестаје магично већ се разлаже(распада) дуг временски период некад и више од 70 година.</a:t>
            </a:r>
          </a:p>
          <a:p>
            <a:r>
              <a:rPr lang="sr-Cyrl-RS" dirty="0"/>
              <a:t>Исти принцип важи и за торбе, ранчеве које смо прерасли нису нам више интересантни, плишане играчке са којима се одавно не играмо.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621A5-0CDD-4559-8A6E-505FE456D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97" y="1194262"/>
            <a:ext cx="2219998" cy="147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94111-C4B4-4E4F-9560-557B43DF4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2"/>
          <a:stretch/>
        </p:blipFill>
        <p:spPr>
          <a:xfrm>
            <a:off x="449571" y="1184443"/>
            <a:ext cx="2219998" cy="141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070FB-B723-4737-A71B-DAE0881B0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22" y="1194262"/>
            <a:ext cx="2219998" cy="148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1FDCE-6C36-46CF-8684-B0B31F2DF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79" y="849222"/>
            <a:ext cx="1380135" cy="208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41C21-B8D2-4ACD-B557-946D6A68A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30" y="4373066"/>
            <a:ext cx="2458037" cy="163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82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3AB1E-A1B5-4F69-BA1D-B911586F3719}"/>
              </a:ext>
            </a:extLst>
          </p:cNvPr>
          <p:cNvSpPr txBox="1"/>
          <p:nvPr/>
        </p:nvSpPr>
        <p:spPr>
          <a:xfrm>
            <a:off x="656947" y="692458"/>
            <a:ext cx="637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Дакле</a:t>
            </a:r>
            <a:r>
              <a:rPr lang="en-US" dirty="0"/>
              <a:t>,</a:t>
            </a:r>
            <a:r>
              <a:rPr lang="sr-Cyrl-RS" dirty="0"/>
              <a:t> можемо рећи, да наше ствари попут изношених патика, не више тако интересантног ранца, старих играчака мењају своје место пребивалишта.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83CC9-BA88-4F72-ABEC-199A31AF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1753803"/>
            <a:ext cx="2088652" cy="385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67A4F-F4D2-434D-9D71-34C4A3C6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01" y="2139518"/>
            <a:ext cx="3176375" cy="237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27E2F-0C75-4DCA-AFC4-B37DDBC31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89" y="2139518"/>
            <a:ext cx="3831463" cy="237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1AD6C-96D2-4359-A8DB-FB3F59BA6627}"/>
              </a:ext>
            </a:extLst>
          </p:cNvPr>
          <p:cNvSpPr txBox="1"/>
          <p:nvPr/>
        </p:nvSpPr>
        <p:spPr>
          <a:xfrm>
            <a:off x="4722920" y="5287522"/>
            <a:ext cx="598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Из ципеларника, и са наших полица и ормара селе се на шарене пластичне планине. Путања је врло јасна.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59EE2D-B776-4814-BA2A-40DFB78F8061}"/>
              </a:ext>
            </a:extLst>
          </p:cNvPr>
          <p:cNvCxnSpPr/>
          <p:nvPr/>
        </p:nvCxnSpPr>
        <p:spPr>
          <a:xfrm flipV="1">
            <a:off x="2745599" y="4136994"/>
            <a:ext cx="3877143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69BCD5-A652-4E5C-A99B-34EAC551DFBC}"/>
              </a:ext>
            </a:extLst>
          </p:cNvPr>
          <p:cNvCxnSpPr/>
          <p:nvPr/>
        </p:nvCxnSpPr>
        <p:spPr>
          <a:xfrm flipV="1">
            <a:off x="2885243" y="4483223"/>
            <a:ext cx="5992427" cy="71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7" y="363984"/>
            <a:ext cx="6773661" cy="836998"/>
          </a:xfrm>
        </p:spPr>
        <p:txBody>
          <a:bodyPr>
            <a:normAutofit/>
          </a:bodyPr>
          <a:lstStyle/>
          <a:p>
            <a:r>
              <a:rPr lang="sr-Cyrl-RS" sz="4400" dirty="0"/>
              <a:t>Размена уместо куповине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763" y="1899820"/>
            <a:ext cx="8242810" cy="2725445"/>
          </a:xfrm>
        </p:spPr>
        <p:txBody>
          <a:bodyPr>
            <a:normAutofit/>
          </a:bodyPr>
          <a:lstStyle/>
          <a:p>
            <a:r>
              <a:rPr lang="sr-Cyrl-RS" dirty="0"/>
              <a:t>Одећа и обућа су само један део становника шарене планине(отпад). На њима су такође ствари од пластике, гуме, метала( старе конзерве-храна се лако разграђује, међутим, паковања хране не, делови аутомобила), стари покварени кућни апарати...</a:t>
            </a:r>
          </a:p>
          <a:p>
            <a:r>
              <a:rPr lang="sr-Cyrl-RS" dirty="0"/>
              <a:t>Разградња свих тих производа траје изузетно дуго</a:t>
            </a:r>
            <a:r>
              <a:rPr lang="en-US" dirty="0"/>
              <a:t>. </a:t>
            </a:r>
            <a:endParaRPr lang="sr-Cyrl-RS" dirty="0"/>
          </a:p>
          <a:p>
            <a:r>
              <a:rPr lang="sr-Cyrl-RS" dirty="0"/>
              <a:t>На следећем слајду погледај колико времена је потребно за разградњу неких производа.</a:t>
            </a:r>
          </a:p>
        </p:txBody>
      </p:sp>
    </p:spTree>
    <p:extLst>
      <p:ext uri="{BB962C8B-B14F-4D97-AF65-F5344CB8AC3E}">
        <p14:creationId xmlns:p14="http://schemas.microsoft.com/office/powerpoint/2010/main" val="85863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" y="304800"/>
            <a:ext cx="11429893" cy="1200416"/>
          </a:xfrm>
        </p:spPr>
        <p:txBody>
          <a:bodyPr/>
          <a:lstStyle/>
          <a:p>
            <a:r>
              <a:rPr lang="sr-Cyrl-RS" dirty="0"/>
              <a:t>Колико времена је потребно да се ствари које свакодневно користимо разграде?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BC124-6BCE-4CA9-AEDF-CDB15A4E69D2}"/>
              </a:ext>
            </a:extLst>
          </p:cNvPr>
          <p:cNvSpPr txBox="1"/>
          <p:nvPr/>
        </p:nvSpPr>
        <p:spPr>
          <a:xfrm>
            <a:off x="248575" y="1505216"/>
            <a:ext cx="3968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Папирни производи (4-6 недеља)</a:t>
            </a:r>
          </a:p>
          <a:p>
            <a:r>
              <a:rPr lang="sr-Cyrl-RS" dirty="0"/>
              <a:t>Прехрамбени отпад (од 1 месеца до неколико година)</a:t>
            </a:r>
          </a:p>
          <a:p>
            <a:r>
              <a:rPr lang="sr-Cyrl-RS" dirty="0"/>
              <a:t>Батерије 100 година</a:t>
            </a:r>
          </a:p>
          <a:p>
            <a:r>
              <a:rPr lang="sr-Cyrl-RS" dirty="0"/>
              <a:t>Пластика до 1000 година</a:t>
            </a:r>
          </a:p>
          <a:p>
            <a:r>
              <a:rPr lang="sr-Cyrl-RS" dirty="0"/>
              <a:t>Најлон за риболов 600 година</a:t>
            </a:r>
          </a:p>
          <a:p>
            <a:r>
              <a:rPr lang="sr-Cyrl-RS" dirty="0"/>
              <a:t>Лименке од алуминијума 200-250 година</a:t>
            </a:r>
          </a:p>
          <a:p>
            <a:r>
              <a:rPr lang="sr-Cyrl-RS" dirty="0"/>
              <a:t>Платно 1 година</a:t>
            </a:r>
          </a:p>
          <a:p>
            <a:r>
              <a:rPr lang="sr-Cyrl-RS" dirty="0"/>
              <a:t>Дрвна грађа 10-15 година</a:t>
            </a:r>
          </a:p>
          <a:p>
            <a:r>
              <a:rPr lang="sr-Cyrl-RS" dirty="0"/>
              <a:t>Картон 2 месеца</a:t>
            </a:r>
          </a:p>
          <a:p>
            <a:r>
              <a:rPr lang="sr-Cyrl-RS" dirty="0"/>
              <a:t>Опушци цигарета 10-12 година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2B52B-90FA-4B13-9F0D-6C20EA8756FD}"/>
              </a:ext>
            </a:extLst>
          </p:cNvPr>
          <p:cNvSpPr txBox="1"/>
          <p:nvPr/>
        </p:nvSpPr>
        <p:spPr>
          <a:xfrm>
            <a:off x="5468645" y="2068497"/>
            <a:ext cx="2965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Никад се не разграђују:</a:t>
            </a:r>
          </a:p>
          <a:p>
            <a:r>
              <a:rPr lang="sr-Cyrl-RS" dirty="0"/>
              <a:t>Стакло</a:t>
            </a:r>
          </a:p>
          <a:p>
            <a:r>
              <a:rPr lang="sr-Cyrl-RS" dirty="0"/>
              <a:t>Тешки метали</a:t>
            </a:r>
          </a:p>
          <a:p>
            <a:r>
              <a:rPr lang="sr-Cyrl-RS" dirty="0"/>
              <a:t>Стиропор</a:t>
            </a:r>
          </a:p>
          <a:p>
            <a:r>
              <a:rPr lang="sr-Cyrl-RS" dirty="0"/>
              <a:t>Алуминијумска фолија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F85F-2F22-48DE-8F70-9B9D594A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6" y="3800335"/>
            <a:ext cx="2079085" cy="138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66765-B2F1-4CFE-91BF-54F9EEA4A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6" y="4350319"/>
            <a:ext cx="2505213" cy="166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D6B05-9ED6-48F7-866E-074DF2450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24" y="4229767"/>
            <a:ext cx="2086646" cy="138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F5E07A-553B-46E5-BE10-6158F2DB49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"/>
          <a:stretch/>
        </p:blipFill>
        <p:spPr>
          <a:xfrm>
            <a:off x="9703426" y="526057"/>
            <a:ext cx="2086646" cy="138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ED3180-6BCA-4F25-82B8-886E4EE1A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09" y="215836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3AB1E-A1B5-4F69-BA1D-B911586F3719}"/>
              </a:ext>
            </a:extLst>
          </p:cNvPr>
          <p:cNvSpPr txBox="1"/>
          <p:nvPr/>
        </p:nvSpPr>
        <p:spPr>
          <a:xfrm>
            <a:off x="213064" y="692458"/>
            <a:ext cx="74128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Постоје предмети који су заиста истрошени и неупотребљиви више те они завршавају на депонијама. </a:t>
            </a:r>
          </a:p>
          <a:p>
            <a:r>
              <a:rPr lang="sr-Cyrl-RS" dirty="0"/>
              <a:t>Међутим постоје предмети који се још увек могу искористити као што су:</a:t>
            </a:r>
          </a:p>
          <a:p>
            <a:r>
              <a:rPr lang="sr-Cyrl-RS" dirty="0"/>
              <a:t>Књиге (школске књиге из прошлог разреда можемо дати млађем брату или сестри, књиге и сликовнице може наследити неки наш рођак, комшија или пријатељ)</a:t>
            </a:r>
          </a:p>
          <a:p>
            <a:r>
              <a:rPr lang="sr-Cyrl-RS" dirty="0"/>
              <a:t>Старе играчке (уколико сте прерасли плишане играчке, барбике, аутомобилчиће можете их поклонити неком млађем од себе ко ће их коритити, али водите рачуна да те играчке буду већим делом очуване)</a:t>
            </a:r>
          </a:p>
          <a:p>
            <a:r>
              <a:rPr lang="sr-Cyrl-RS" dirty="0"/>
              <a:t>Одећа (очувана одећа коју сте прерасли биће диван поклон за некога млађег од вас)</a:t>
            </a:r>
          </a:p>
          <a:p>
            <a:r>
              <a:rPr lang="sr-Cyrl-RS" dirty="0"/>
              <a:t>Обућа и торбе(патике које нисте много носили али су вам омалеле, ранац који вам се више не допада такође можете проследити некоме ко би то радо носио).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7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AD0FD6-0070-4C64-B372-BCF1B43FCC63}"/>
              </a:ext>
            </a:extLst>
          </p:cNvPr>
          <p:cNvSpPr txBox="1"/>
          <p:nvPr/>
        </p:nvSpPr>
        <p:spPr>
          <a:xfrm>
            <a:off x="1908699" y="1100832"/>
            <a:ext cx="54952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још можемо урадити са стварима које не користимо?</a:t>
            </a:r>
          </a:p>
          <a:p>
            <a:endParaRPr lang="sr-Cyrl-RS" dirty="0"/>
          </a:p>
          <a:p>
            <a:r>
              <a:rPr lang="sr-Cyrl-RS" dirty="0"/>
              <a:t>Поклонити удружењима </a:t>
            </a:r>
            <a:r>
              <a:rPr lang="en-US" dirty="0"/>
              <a:t>“</a:t>
            </a:r>
            <a:r>
              <a:rPr lang="sr-Cyrl-RS" dirty="0"/>
              <a:t>Деца без родитељског старања</a:t>
            </a:r>
            <a:r>
              <a:rPr lang="en-US" dirty="0"/>
              <a:t>”</a:t>
            </a:r>
            <a:endParaRPr lang="sr-Cyrl-RS" dirty="0"/>
          </a:p>
          <a:p>
            <a:r>
              <a:rPr lang="sr-Cyrl-RS" dirty="0"/>
              <a:t>Хуманитарној организацији </a:t>
            </a:r>
            <a:r>
              <a:rPr lang="en-US" dirty="0"/>
              <a:t>“</a:t>
            </a:r>
            <a:r>
              <a:rPr lang="sr-Cyrl-RS" dirty="0"/>
              <a:t>Црвени Крст</a:t>
            </a:r>
            <a:r>
              <a:rPr lang="en-US" dirty="0"/>
              <a:t>”</a:t>
            </a:r>
          </a:p>
          <a:p>
            <a:r>
              <a:rPr lang="sr-Cyrl-RS" dirty="0"/>
              <a:t>Или просто некоме из нашег окружења за кога знамо да му је то потребно.</a:t>
            </a:r>
          </a:p>
          <a:p>
            <a:endParaRPr lang="sr-Cyrl-RS" dirty="0"/>
          </a:p>
          <a:p>
            <a:r>
              <a:rPr lang="sr-Cyrl-RS" dirty="0"/>
              <a:t>Наравно постоје ствари које не можемо поклонити, то су козметика, лекови, ствари за личну хигијену-коришћени. Те предмете одлажемо у канте за рециклажу.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167</TotalTime>
  <Words>846</Words>
  <Application>Microsoft Office PowerPoint</Application>
  <PresentationFormat>Widescreen</PresentationFormat>
  <Paragraphs>68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Euphemia</vt:lpstr>
      <vt:lpstr>Wingdings</vt:lpstr>
      <vt:lpstr>Children Playing 16x9</vt:lpstr>
      <vt:lpstr>Размена уместо куповине</vt:lpstr>
      <vt:lpstr>Размена уместо трговине</vt:lpstr>
      <vt:lpstr>Размена уместо куповине</vt:lpstr>
      <vt:lpstr>Размена уместо трговине</vt:lpstr>
      <vt:lpstr>PowerPoint Presentation</vt:lpstr>
      <vt:lpstr>Размена уместо куповине</vt:lpstr>
      <vt:lpstr>Колико времена је потребно да се ствари које свакодневно користимо разграде?</vt:lpstr>
      <vt:lpstr>PowerPoint Presentation</vt:lpstr>
      <vt:lpstr>PowerPoint Presentation</vt:lpstr>
      <vt:lpstr>PowerPoint Presentation</vt:lpstr>
      <vt:lpstr>PowerPoint Presentation</vt:lpstr>
      <vt:lpstr>Размена уместо куповине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Размена уместо куповине</dc:title>
  <dc:creator>Irena</dc:creator>
  <cp:lastModifiedBy>Irena</cp:lastModifiedBy>
  <cp:revision>13</cp:revision>
  <dcterms:created xsi:type="dcterms:W3CDTF">2020-04-12T15:51:54Z</dcterms:created>
  <dcterms:modified xsi:type="dcterms:W3CDTF">2020-04-13T16:16:50Z</dcterms:modified>
</cp:coreProperties>
</file>